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VENKATESHWARAN.H</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aut22lme12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726</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164</cp:revision>
  <dcterms:modified xsi:type="dcterms:W3CDTF">2024-04-12T09:19:15Z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